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4"/>
    </p:embeddedFont>
    <p:embeddedFont>
      <p:font typeface="Roboto" panose="02000000000000000000" pitchFamily="2" charset="0"/>
      <p:regular r:id="rId5"/>
      <p:bold r:id="rId6"/>
      <p:italic r:id="rId7"/>
      <p:boldItalic r:id="rId8"/>
    </p:embeddedFont>
    <p:embeddedFont>
      <p:font typeface="Roboto Medium" panose="02000000000000000000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hilippe Krief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000000"/>
    <a:srgbClr val="EA8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84"/>
    <p:restoredTop sz="94692"/>
  </p:normalViewPr>
  <p:slideViewPr>
    <p:cSldViewPr snapToGrid="0">
      <p:cViewPr varScale="1">
        <p:scale>
          <a:sx n="153" d="100"/>
          <a:sy n="153" d="100"/>
        </p:scale>
        <p:origin x="176" y="7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commentAuthors" Target="commentAuthor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46f712e93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46f712e93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2.tiff"/><Relationship Id="rId7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unsplash.com/@phkrief/likes?utm_source=unsplash&amp;utm_medium=referral&amp;utm_content=creditCopyText" TargetMode="External"/><Relationship Id="rId5" Type="http://schemas.openxmlformats.org/officeDocument/2006/relationships/hyperlink" Target="https://unsplash.com/@marcsm?utm_source=unsplash&amp;utm_medium=referral&amp;utm_content=creditCopyText" TargetMode="Externa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2">
  <p:cSld name="TITLE_1_2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150185-848A-7F4F-8ABC-51FFCAEA16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4039" b="900"/>
          <a:stretch/>
        </p:blipFill>
        <p:spPr>
          <a:xfrm>
            <a:off x="7424" y="-1"/>
            <a:ext cx="9136576" cy="51435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5B4411C-621D-5643-AADC-9C6427671F3F}"/>
              </a:ext>
            </a:extLst>
          </p:cNvPr>
          <p:cNvSpPr/>
          <p:nvPr userDrawn="1"/>
        </p:nvSpPr>
        <p:spPr>
          <a:xfrm>
            <a:off x="7424" y="-900"/>
            <a:ext cx="9136800" cy="5144400"/>
          </a:xfrm>
          <a:prstGeom prst="rect">
            <a:avLst/>
          </a:prstGeom>
          <a:gradFill>
            <a:gsLst>
              <a:gs pos="0">
                <a:srgbClr val="BFBFBF">
                  <a:alpha val="0"/>
                </a:srgbClr>
              </a:gs>
              <a:gs pos="89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311700" y="1715106"/>
            <a:ext cx="8520600" cy="11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FA424A-75AB-754F-9324-D779DBC338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846" t="14893" r="6570" b="22033"/>
          <a:stretch/>
        </p:blipFill>
        <p:spPr>
          <a:xfrm>
            <a:off x="6847638" y="128183"/>
            <a:ext cx="2116800" cy="457317"/>
          </a:xfrm>
          <a:prstGeom prst="rect">
            <a:avLst/>
          </a:prstGeom>
        </p:spPr>
      </p:pic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311700" y="294911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 dirty="0"/>
          </a:p>
        </p:txBody>
      </p:sp>
      <p:sp>
        <p:nvSpPr>
          <p:cNvPr id="29" name="Google Shape;29;p3"/>
          <p:cNvSpPr txBox="1"/>
          <p:nvPr/>
        </p:nvSpPr>
        <p:spPr>
          <a:xfrm>
            <a:off x="2198700" y="4867525"/>
            <a:ext cx="47466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i="0" u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MADE AVAILABLE UNDER THE ECLIPSE PUBLIC LICENSE 2.0 (EPL-2.0)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" name="Google Shape;3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425" y="128300"/>
            <a:ext cx="1385455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/>
          <p:nvPr/>
        </p:nvSpPr>
        <p:spPr>
          <a:xfrm>
            <a:off x="6865422" y="4867525"/>
            <a:ext cx="22785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Photo by </a:t>
            </a:r>
            <a:r>
              <a:rPr lang="en-GB" sz="700" b="0" dirty="0">
                <a:ln>
                  <a:solidFill>
                    <a:schemeClr val="bg1"/>
                  </a:solidFill>
                </a:ln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 Sendra Martorell</a:t>
            </a: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 on </a:t>
            </a:r>
            <a:r>
              <a:rPr lang="en-GB" sz="700" b="0" dirty="0">
                <a:ln>
                  <a:solidFill>
                    <a:schemeClr val="bg1"/>
                  </a:solidFill>
                </a:ln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 </a:t>
            </a:r>
            <a:endParaRPr sz="500" b="0" dirty="0">
              <a:ln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</p:txBody>
      </p:sp>
      <p:sp>
        <p:nvSpPr>
          <p:cNvPr id="32" name="Google Shape;32;p3"/>
          <p:cNvSpPr txBox="1"/>
          <p:nvPr/>
        </p:nvSpPr>
        <p:spPr>
          <a:xfrm>
            <a:off x="6488884" y="4208063"/>
            <a:ext cx="1069200" cy="372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Supported by:</a:t>
            </a:r>
            <a:endParaRPr sz="1100" b="1" dirty="0">
              <a:solidFill>
                <a:srgbClr val="EA8D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8E5078-74CC-BE41-9770-05CA2414C86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558308" y="3789588"/>
            <a:ext cx="1530731" cy="759738"/>
          </a:xfrm>
          <a:prstGeom prst="rect">
            <a:avLst/>
          </a:prstGeom>
        </p:spPr>
      </p:pic>
      <p:sp>
        <p:nvSpPr>
          <p:cNvPr id="34" name="Google Shape;34;p3"/>
          <p:cNvSpPr txBox="1"/>
          <p:nvPr/>
        </p:nvSpPr>
        <p:spPr>
          <a:xfrm>
            <a:off x="311699" y="4090700"/>
            <a:ext cx="4831073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Eclipse</a:t>
            </a:r>
            <a:r>
              <a:rPr lang="en" sz="3300" b="1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" sz="3300" b="0" dirty="0">
                <a:solidFill>
                  <a:srgbClr val="EA8D33"/>
                </a:solidFill>
                <a:latin typeface="Impact"/>
                <a:ea typeface="Impact"/>
                <a:cs typeface="Impact"/>
                <a:sym typeface="Impact"/>
              </a:rPr>
              <a:t>SAAM Mobility</a:t>
            </a:r>
            <a:r>
              <a:rPr lang="en" sz="3300" b="0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" sz="3300" b="1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2021</a:t>
            </a:r>
            <a:endParaRPr sz="3300" b="1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311700" y="4488500"/>
            <a:ext cx="4831072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Security </a:t>
            </a:r>
            <a:r>
              <a:rPr lang="en" sz="2200" b="1" dirty="0">
                <a:solidFill>
                  <a:srgbClr val="EA8D33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AI </a:t>
            </a:r>
            <a:r>
              <a:rPr lang="en" sz="2200" b="1" dirty="0">
                <a:solidFill>
                  <a:srgbClr val="EA8E32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Architecture </a:t>
            </a:r>
            <a:r>
              <a:rPr lang="en" sz="2200" b="1" dirty="0">
                <a:solidFill>
                  <a:srgbClr val="EA8E32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Modelling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A7A219-BEF8-7641-8BD0-6C5D0548106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20000" y="4549357"/>
            <a:ext cx="1344438" cy="2322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C53C0C-51D9-BF40-BC35-1AC477C0D942}"/>
              </a:ext>
            </a:extLst>
          </p:cNvPr>
          <p:cNvCxnSpPr/>
          <p:nvPr userDrawn="1"/>
        </p:nvCxnSpPr>
        <p:spPr>
          <a:xfrm>
            <a:off x="7620000" y="4532045"/>
            <a:ext cx="1344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4" y="4867500"/>
            <a:ext cx="91440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i="0" u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MADE AVAILABLE UNDER THE ECLIPSE PUBLIC LICENSE 2.0 (EPL-2.0)</a:t>
            </a:r>
            <a:endParaRPr sz="6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6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 txBox="1">
            <a:spLocks noGrp="1"/>
          </p:cNvSpPr>
          <p:nvPr>
            <p:ph type="ctrTitle"/>
          </p:nvPr>
        </p:nvSpPr>
        <p:spPr>
          <a:xfrm>
            <a:off x="311700" y="1066713"/>
            <a:ext cx="8520600" cy="11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311700" y="2300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Authors and Affiliations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</Words>
  <Application>Microsoft Macintosh PowerPoint</Application>
  <PresentationFormat>On-screen Show (16:9)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Impact</vt:lpstr>
      <vt:lpstr>Roboto</vt:lpstr>
      <vt:lpstr>Roboto Medium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on Security</dc:title>
  <cp:lastModifiedBy>Philippe Krief</cp:lastModifiedBy>
  <cp:revision>10</cp:revision>
  <dcterms:modified xsi:type="dcterms:W3CDTF">2021-05-21T13:10:44Z</dcterms:modified>
</cp:coreProperties>
</file>